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C7B10-47B6-49BA-9DAA-BCB68A4A10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4BEF6CE-E6D8-4B59-8DB5-68793F248F2C}">
      <dgm:prSet phldrT="[텍스트]"/>
      <dgm:spPr>
        <a:solidFill>
          <a:srgbClr val="00B050"/>
        </a:solidFill>
      </dgm:spPr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방향키 조작을 통한 미로 찾기 </a:t>
          </a:r>
          <a:endParaRPr lang="ko-KR" altLang="en-US" dirty="0"/>
        </a:p>
      </dgm:t>
    </dgm:pt>
    <dgm:pt modelId="{B5C68294-589D-4CCA-9C41-7F4C2A57FE3C}" type="parTrans" cxnId="{F1372261-498C-42ED-B4ED-FDF7CF5A37ED}">
      <dgm:prSet/>
      <dgm:spPr/>
      <dgm:t>
        <a:bodyPr/>
        <a:lstStyle/>
        <a:p>
          <a:pPr latinLnBrk="1"/>
          <a:endParaRPr lang="ko-KR" altLang="en-US"/>
        </a:p>
      </dgm:t>
    </dgm:pt>
    <dgm:pt modelId="{F0DAD451-00AB-4243-A3EF-44E85C92EE58}" type="sibTrans" cxnId="{F1372261-498C-42ED-B4ED-FDF7CF5A37ED}">
      <dgm:prSet/>
      <dgm:spPr/>
      <dgm:t>
        <a:bodyPr/>
        <a:lstStyle/>
        <a:p>
          <a:pPr latinLnBrk="1"/>
          <a:endParaRPr lang="ko-KR" altLang="en-US"/>
        </a:p>
      </dgm:t>
    </dgm:pt>
    <dgm:pt modelId="{D075742F-BC5C-4236-A6CE-E33948E29775}">
      <dgm:prSet phldrT="[텍스트]"/>
      <dgm:spPr/>
      <dgm:t>
        <a:bodyPr/>
        <a:lstStyle/>
        <a:p>
          <a:pPr latinLnBrk="1"/>
          <a:r>
            <a:rPr lang="ko-KR" altLang="en-US" dirty="0" smtClean="0"/>
            <a:t>실제 시각에 따라 이동하며</a:t>
          </a:r>
          <a:r>
            <a:rPr lang="en-US" altLang="ko-KR" dirty="0" smtClean="0"/>
            <a:t>, </a:t>
          </a:r>
          <a:r>
            <a:rPr lang="ko-KR" altLang="en-US" dirty="0" smtClean="0"/>
            <a:t>그것을 방향키로 조작</a:t>
          </a:r>
          <a:endParaRPr lang="ko-KR" altLang="en-US" dirty="0"/>
        </a:p>
      </dgm:t>
    </dgm:pt>
    <dgm:pt modelId="{9D126B53-2538-4D8F-B46F-90735A43682B}" type="parTrans" cxnId="{9EA243F7-386F-4628-9DEB-6048D7C13E5F}">
      <dgm:prSet/>
      <dgm:spPr/>
      <dgm:t>
        <a:bodyPr/>
        <a:lstStyle/>
        <a:p>
          <a:pPr latinLnBrk="1"/>
          <a:endParaRPr lang="ko-KR" altLang="en-US"/>
        </a:p>
      </dgm:t>
    </dgm:pt>
    <dgm:pt modelId="{779D5C58-ADA7-4B57-99D5-C15543C68F09}" type="sibTrans" cxnId="{9EA243F7-386F-4628-9DEB-6048D7C13E5F}">
      <dgm:prSet/>
      <dgm:spPr/>
      <dgm:t>
        <a:bodyPr/>
        <a:lstStyle/>
        <a:p>
          <a:pPr latinLnBrk="1"/>
          <a:endParaRPr lang="ko-KR" altLang="en-US"/>
        </a:p>
      </dgm:t>
    </dgm:pt>
    <dgm:pt modelId="{94A10BEF-2C01-4232-90F6-D154FED92D24}">
      <dgm:prSet phldrT="[텍스트]"/>
      <dgm:spPr>
        <a:solidFill>
          <a:srgbClr val="FFC000"/>
        </a:solidFill>
      </dgm:spPr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게임의 요소 추가 </a:t>
          </a:r>
          <a:r>
            <a:rPr lang="en-US" altLang="ko-KR" dirty="0" smtClean="0"/>
            <a:t>  </a:t>
          </a:r>
          <a:endParaRPr lang="ko-KR" altLang="en-US" dirty="0"/>
        </a:p>
      </dgm:t>
    </dgm:pt>
    <dgm:pt modelId="{61E4DBB8-AA49-42A3-BE9C-3477B93965E5}" type="parTrans" cxnId="{1782F0CF-E617-4552-80E6-3F427313EF98}">
      <dgm:prSet/>
      <dgm:spPr/>
      <dgm:t>
        <a:bodyPr/>
        <a:lstStyle/>
        <a:p>
          <a:pPr latinLnBrk="1"/>
          <a:endParaRPr lang="ko-KR" altLang="en-US"/>
        </a:p>
      </dgm:t>
    </dgm:pt>
    <dgm:pt modelId="{0FD16203-436D-49E0-9384-EB2FC257D314}" type="sibTrans" cxnId="{1782F0CF-E617-4552-80E6-3F427313EF98}">
      <dgm:prSet/>
      <dgm:spPr/>
      <dgm:t>
        <a:bodyPr/>
        <a:lstStyle/>
        <a:p>
          <a:pPr latinLnBrk="1"/>
          <a:endParaRPr lang="ko-KR" altLang="en-US"/>
        </a:p>
      </dgm:t>
    </dgm:pt>
    <dgm:pt modelId="{D189193A-7B2E-404F-9FD7-04277959101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시간측정 기능을 추가하고</a:t>
          </a:r>
          <a:r>
            <a:rPr lang="en-US" altLang="ko-KR" dirty="0" smtClean="0"/>
            <a:t>, </a:t>
          </a:r>
          <a:r>
            <a:rPr lang="ko-KR" altLang="en-US" dirty="0" smtClean="0"/>
            <a:t>가능하면 다양한   게임요소</a:t>
          </a:r>
          <a:r>
            <a:rPr lang="en-US" altLang="ko-KR" dirty="0" smtClean="0"/>
            <a:t>(</a:t>
          </a:r>
          <a:r>
            <a:rPr lang="ko-KR" altLang="en-US" dirty="0" smtClean="0"/>
            <a:t>예 </a:t>
          </a:r>
          <a:r>
            <a:rPr lang="en-US" altLang="ko-KR" dirty="0" smtClean="0"/>
            <a:t>: </a:t>
          </a:r>
          <a:r>
            <a:rPr lang="ko-KR" altLang="en-US" dirty="0" smtClean="0"/>
            <a:t>문제를 풀며 이동</a:t>
          </a:r>
          <a:r>
            <a:rPr lang="en-US" altLang="ko-KR" dirty="0" smtClean="0"/>
            <a:t>..)</a:t>
          </a:r>
          <a:r>
            <a:rPr lang="ko-KR" altLang="en-US" dirty="0" smtClean="0"/>
            <a:t>를 추가</a:t>
          </a:r>
          <a:endParaRPr lang="ko-KR" altLang="en-US" dirty="0"/>
        </a:p>
      </dgm:t>
    </dgm:pt>
    <dgm:pt modelId="{C29A0AA0-E9B8-47C0-B89F-B64EB0211AF1}" type="parTrans" cxnId="{C7FE1B38-D697-4C3D-8751-23412BC6A616}">
      <dgm:prSet/>
      <dgm:spPr/>
      <dgm:t>
        <a:bodyPr/>
        <a:lstStyle/>
        <a:p>
          <a:pPr latinLnBrk="1"/>
          <a:endParaRPr lang="ko-KR" altLang="en-US"/>
        </a:p>
      </dgm:t>
    </dgm:pt>
    <dgm:pt modelId="{102E3919-6E3C-4520-8DD6-57999AF9F9B9}" type="sibTrans" cxnId="{C7FE1B38-D697-4C3D-8751-23412BC6A616}">
      <dgm:prSet/>
      <dgm:spPr/>
      <dgm:t>
        <a:bodyPr/>
        <a:lstStyle/>
        <a:p>
          <a:pPr latinLnBrk="1"/>
          <a:endParaRPr lang="ko-KR" altLang="en-US"/>
        </a:p>
      </dgm:t>
    </dgm:pt>
    <dgm:pt modelId="{68EA949C-6539-4DE9-9A04-CCE0C3F4031A}" type="pres">
      <dgm:prSet presAssocID="{947C7B10-47B6-49BA-9DAA-BCB68A4A10C8}" presName="linear" presStyleCnt="0">
        <dgm:presLayoutVars>
          <dgm:animLvl val="lvl"/>
          <dgm:resizeHandles val="exact"/>
        </dgm:presLayoutVars>
      </dgm:prSet>
      <dgm:spPr/>
    </dgm:pt>
    <dgm:pt modelId="{C8C5EABE-08A7-4F62-A774-5519CC209ABA}" type="pres">
      <dgm:prSet presAssocID="{54BEF6CE-E6D8-4B59-8DB5-68793F248F2C}" presName="parentText" presStyleLbl="node1" presStyleIdx="0" presStyleCnt="2" custLinFactNeighborX="-425" custLinFactNeighborY="-90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496D50-BCCC-48B5-891B-99FDA2EF3309}" type="pres">
      <dgm:prSet presAssocID="{54BEF6CE-E6D8-4B59-8DB5-68793F248F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7E17FE-7E01-4E81-AC79-84A3ECB96AA9}" type="pres">
      <dgm:prSet presAssocID="{94A10BEF-2C01-4232-90F6-D154FED92D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7F86EF-AA5F-417F-8F5D-F9864BD39FD1}" type="pres">
      <dgm:prSet presAssocID="{94A10BEF-2C01-4232-90F6-D154FED92D2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DA1621E-FBC7-45C8-B476-3E2D24539BD8}" type="presOf" srcId="{D075742F-BC5C-4236-A6CE-E33948E29775}" destId="{F0496D50-BCCC-48B5-891B-99FDA2EF3309}" srcOrd="0" destOrd="0" presId="urn:microsoft.com/office/officeart/2005/8/layout/vList2"/>
    <dgm:cxn modelId="{F1372261-498C-42ED-B4ED-FDF7CF5A37ED}" srcId="{947C7B10-47B6-49BA-9DAA-BCB68A4A10C8}" destId="{54BEF6CE-E6D8-4B59-8DB5-68793F248F2C}" srcOrd="0" destOrd="0" parTransId="{B5C68294-589D-4CCA-9C41-7F4C2A57FE3C}" sibTransId="{F0DAD451-00AB-4243-A3EF-44E85C92EE58}"/>
    <dgm:cxn modelId="{1782F0CF-E617-4552-80E6-3F427313EF98}" srcId="{947C7B10-47B6-49BA-9DAA-BCB68A4A10C8}" destId="{94A10BEF-2C01-4232-90F6-D154FED92D24}" srcOrd="1" destOrd="0" parTransId="{61E4DBB8-AA49-42A3-BE9C-3477B93965E5}" sibTransId="{0FD16203-436D-49E0-9384-EB2FC257D314}"/>
    <dgm:cxn modelId="{B606CAFA-C019-4E06-A993-EBC36E3617BA}" type="presOf" srcId="{947C7B10-47B6-49BA-9DAA-BCB68A4A10C8}" destId="{68EA949C-6539-4DE9-9A04-CCE0C3F4031A}" srcOrd="0" destOrd="0" presId="urn:microsoft.com/office/officeart/2005/8/layout/vList2"/>
    <dgm:cxn modelId="{73FC291E-239E-4F03-9CA2-F2C7E775589C}" type="presOf" srcId="{D189193A-7B2E-404F-9FD7-042779591016}" destId="{A17F86EF-AA5F-417F-8F5D-F9864BD39FD1}" srcOrd="0" destOrd="0" presId="urn:microsoft.com/office/officeart/2005/8/layout/vList2"/>
    <dgm:cxn modelId="{FA83107E-7905-4A1C-B393-4F79405C038D}" type="presOf" srcId="{94A10BEF-2C01-4232-90F6-D154FED92D24}" destId="{097E17FE-7E01-4E81-AC79-84A3ECB96AA9}" srcOrd="0" destOrd="0" presId="urn:microsoft.com/office/officeart/2005/8/layout/vList2"/>
    <dgm:cxn modelId="{9EA243F7-386F-4628-9DEB-6048D7C13E5F}" srcId="{54BEF6CE-E6D8-4B59-8DB5-68793F248F2C}" destId="{D075742F-BC5C-4236-A6CE-E33948E29775}" srcOrd="0" destOrd="0" parTransId="{9D126B53-2538-4D8F-B46F-90735A43682B}" sibTransId="{779D5C58-ADA7-4B57-99D5-C15543C68F09}"/>
    <dgm:cxn modelId="{44EF0734-808F-451B-AB62-4C2CBC33B528}" type="presOf" srcId="{54BEF6CE-E6D8-4B59-8DB5-68793F248F2C}" destId="{C8C5EABE-08A7-4F62-A774-5519CC209ABA}" srcOrd="0" destOrd="0" presId="urn:microsoft.com/office/officeart/2005/8/layout/vList2"/>
    <dgm:cxn modelId="{C7FE1B38-D697-4C3D-8751-23412BC6A616}" srcId="{94A10BEF-2C01-4232-90F6-D154FED92D24}" destId="{D189193A-7B2E-404F-9FD7-042779591016}" srcOrd="0" destOrd="0" parTransId="{C29A0AA0-E9B8-47C0-B89F-B64EB0211AF1}" sibTransId="{102E3919-6E3C-4520-8DD6-57999AF9F9B9}"/>
    <dgm:cxn modelId="{00C1B935-9F67-4C51-BFE0-68BF3411226B}" type="presParOf" srcId="{68EA949C-6539-4DE9-9A04-CCE0C3F4031A}" destId="{C8C5EABE-08A7-4F62-A774-5519CC209ABA}" srcOrd="0" destOrd="0" presId="urn:microsoft.com/office/officeart/2005/8/layout/vList2"/>
    <dgm:cxn modelId="{B0B0F977-4020-4E81-AADB-3BD5E7BECF39}" type="presParOf" srcId="{68EA949C-6539-4DE9-9A04-CCE0C3F4031A}" destId="{F0496D50-BCCC-48B5-891B-99FDA2EF3309}" srcOrd="1" destOrd="0" presId="urn:microsoft.com/office/officeart/2005/8/layout/vList2"/>
    <dgm:cxn modelId="{D9F42297-4FC5-4BCB-A97C-0A12B6897B91}" type="presParOf" srcId="{68EA949C-6539-4DE9-9A04-CCE0C3F4031A}" destId="{097E17FE-7E01-4E81-AC79-84A3ECB96AA9}" srcOrd="2" destOrd="0" presId="urn:microsoft.com/office/officeart/2005/8/layout/vList2"/>
    <dgm:cxn modelId="{FE9A414F-B1E2-42DA-B373-A74D85FA6876}" type="presParOf" srcId="{68EA949C-6539-4DE9-9A04-CCE0C3F4031A}" destId="{A17F86EF-AA5F-417F-8F5D-F9864BD39FD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C5EABE-08A7-4F62-A774-5519CC209ABA}">
      <dsp:nvSpPr>
        <dsp:cNvPr id="0" name=""/>
        <dsp:cNvSpPr/>
      </dsp:nvSpPr>
      <dsp:spPr>
        <a:xfrm>
          <a:off x="0" y="0"/>
          <a:ext cx="5807967" cy="784265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1. </a:t>
          </a:r>
          <a:r>
            <a:rPr lang="ko-KR" altLang="en-US" sz="2500" kern="1200" dirty="0" smtClean="0"/>
            <a:t>방향키 조작을 통한 미로 찾기 </a:t>
          </a:r>
          <a:endParaRPr lang="ko-KR" altLang="en-US" sz="2500" kern="1200" dirty="0"/>
        </a:p>
      </dsp:txBody>
      <dsp:txXfrm>
        <a:off x="0" y="0"/>
        <a:ext cx="5807967" cy="784265"/>
      </dsp:txXfrm>
    </dsp:sp>
    <dsp:sp modelId="{F0496D50-BCCC-48B5-891B-99FDA2EF3309}">
      <dsp:nvSpPr>
        <dsp:cNvPr id="0" name=""/>
        <dsp:cNvSpPr/>
      </dsp:nvSpPr>
      <dsp:spPr>
        <a:xfrm>
          <a:off x="0" y="792210"/>
          <a:ext cx="5807967" cy="87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403" tIns="31750" rIns="177800" bIns="3175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/>
            <a:t>실제 시각에 따라 이동하며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그것을 방향키로 조작</a:t>
          </a:r>
          <a:endParaRPr lang="ko-KR" altLang="en-US" sz="2000" kern="1200" dirty="0"/>
        </a:p>
      </dsp:txBody>
      <dsp:txXfrm>
        <a:off x="0" y="792210"/>
        <a:ext cx="5807967" cy="879750"/>
      </dsp:txXfrm>
    </dsp:sp>
    <dsp:sp modelId="{097E17FE-7E01-4E81-AC79-84A3ECB96AA9}">
      <dsp:nvSpPr>
        <dsp:cNvPr id="0" name=""/>
        <dsp:cNvSpPr/>
      </dsp:nvSpPr>
      <dsp:spPr>
        <a:xfrm>
          <a:off x="0" y="1671960"/>
          <a:ext cx="5807967" cy="784265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2. </a:t>
          </a:r>
          <a:r>
            <a:rPr lang="ko-KR" altLang="en-US" sz="2500" kern="1200" dirty="0" smtClean="0"/>
            <a:t>게임의 요소 추가 </a:t>
          </a:r>
          <a:r>
            <a:rPr lang="en-US" altLang="ko-KR" sz="2500" kern="1200" dirty="0" smtClean="0"/>
            <a:t>  </a:t>
          </a:r>
          <a:endParaRPr lang="ko-KR" altLang="en-US" sz="2500" kern="1200" dirty="0"/>
        </a:p>
      </dsp:txBody>
      <dsp:txXfrm>
        <a:off x="0" y="1671960"/>
        <a:ext cx="5807967" cy="784265"/>
      </dsp:txXfrm>
    </dsp:sp>
    <dsp:sp modelId="{A17F86EF-AA5F-417F-8F5D-F9864BD39FD1}">
      <dsp:nvSpPr>
        <dsp:cNvPr id="0" name=""/>
        <dsp:cNvSpPr/>
      </dsp:nvSpPr>
      <dsp:spPr>
        <a:xfrm>
          <a:off x="0" y="2456225"/>
          <a:ext cx="5807967" cy="87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403" tIns="31750" rIns="177800" bIns="3175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2000" kern="1200" dirty="0" smtClean="0"/>
            <a:t> </a:t>
          </a:r>
          <a:r>
            <a:rPr lang="ko-KR" altLang="en-US" sz="2000" kern="1200" dirty="0" smtClean="0"/>
            <a:t>시간측정 기능을 추가하고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가능하면 다양한   게임요소</a:t>
          </a:r>
          <a:r>
            <a:rPr lang="en-US" altLang="ko-KR" sz="2000" kern="1200" dirty="0" smtClean="0"/>
            <a:t>(</a:t>
          </a:r>
          <a:r>
            <a:rPr lang="ko-KR" altLang="en-US" sz="2000" kern="1200" dirty="0" smtClean="0"/>
            <a:t>예 </a:t>
          </a:r>
          <a:r>
            <a:rPr lang="en-US" altLang="ko-KR" sz="2000" kern="1200" dirty="0" smtClean="0"/>
            <a:t>: </a:t>
          </a:r>
          <a:r>
            <a:rPr lang="ko-KR" altLang="en-US" sz="2000" kern="1200" dirty="0" smtClean="0"/>
            <a:t>문제를 풀며 이동</a:t>
          </a:r>
          <a:r>
            <a:rPr lang="en-US" altLang="ko-KR" sz="2000" kern="1200" dirty="0" smtClean="0"/>
            <a:t>..)</a:t>
          </a:r>
          <a:r>
            <a:rPr lang="ko-KR" altLang="en-US" sz="2000" kern="1200" dirty="0" smtClean="0"/>
            <a:t>를 추가</a:t>
          </a:r>
          <a:endParaRPr lang="ko-KR" altLang="en-US" sz="2000" kern="1200" dirty="0"/>
        </a:p>
      </dsp:txBody>
      <dsp:txXfrm>
        <a:off x="0" y="2456225"/>
        <a:ext cx="5807967" cy="879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E655A8-253E-43BB-9F77-19F8DDC203C8}" type="datetimeFigureOut">
              <a:rPr lang="ko-KR" altLang="en-US" smtClean="0"/>
              <a:t>2010-10-26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75814C-CFFE-4509-B75B-A7652109FDC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109681"/>
          </a:xfrm>
        </p:spPr>
        <p:txBody>
          <a:bodyPr/>
          <a:lstStyle/>
          <a:p>
            <a:r>
              <a:rPr lang="en-US" altLang="ko-KR" dirty="0" smtClean="0"/>
              <a:t>OpenGL</a:t>
            </a:r>
            <a:r>
              <a:rPr lang="ko-KR" altLang="en-US" dirty="0" smtClean="0"/>
              <a:t>을 활용한 </a:t>
            </a:r>
            <a:r>
              <a:rPr lang="en-US" altLang="ko-KR" dirty="0" smtClean="0"/>
              <a:t>3D</a:t>
            </a:r>
            <a:r>
              <a:rPr lang="ko-KR" altLang="en-US" dirty="0" smtClean="0"/>
              <a:t> 개발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43608" y="4389536"/>
            <a:ext cx="7772400" cy="119970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2006053004  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김 도 형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247" y="260648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Computer Graphics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247" y="260648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Computer Graphics</a:t>
            </a:r>
            <a:endParaRPr lang="ko-KR" altLang="en-US" b="1" dirty="0"/>
          </a:p>
        </p:txBody>
      </p:sp>
      <p:grpSp>
        <p:nvGrpSpPr>
          <p:cNvPr id="22" name="그룹 21"/>
          <p:cNvGrpSpPr/>
          <p:nvPr/>
        </p:nvGrpSpPr>
        <p:grpSpPr>
          <a:xfrm>
            <a:off x="539552" y="1844824"/>
            <a:ext cx="3528392" cy="4464496"/>
            <a:chOff x="539552" y="1052736"/>
            <a:chExt cx="3528392" cy="4464496"/>
          </a:xfrm>
        </p:grpSpPr>
        <p:sp>
          <p:nvSpPr>
            <p:cNvPr id="18" name="직사각형 17"/>
            <p:cNvSpPr/>
            <p:nvPr/>
          </p:nvSpPr>
          <p:spPr>
            <a:xfrm>
              <a:off x="539552" y="1052736"/>
              <a:ext cx="3528392" cy="446449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r>
                <a:rPr lang="en-US" altLang="ko-KR" dirty="0" smtClean="0"/>
                <a:t>C#</a:t>
              </a:r>
              <a:r>
                <a:rPr lang="ko-KR" altLang="en-US" dirty="0" smtClean="0"/>
                <a:t>을 이용한</a:t>
              </a:r>
              <a:endParaRPr lang="en-US" altLang="ko-KR" dirty="0" smtClean="0"/>
            </a:p>
            <a:p>
              <a:pPr algn="ctr"/>
              <a:r>
                <a:rPr lang="en-US" altLang="ko-KR" dirty="0" smtClean="0"/>
                <a:t>2D </a:t>
              </a:r>
              <a:r>
                <a:rPr lang="ko-KR" altLang="en-US" dirty="0" smtClean="0"/>
                <a:t>미로게임</a:t>
              </a:r>
              <a:endParaRPr lang="ko-KR" altLang="en-US" dirty="0"/>
            </a:p>
          </p:txBody>
        </p:sp>
        <p:pic>
          <p:nvPicPr>
            <p:cNvPr id="10" name="그림 9" descr="미로찾기2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3568" y="1268760"/>
              <a:ext cx="3240360" cy="3240360"/>
            </a:xfrm>
            <a:prstGeom prst="rect">
              <a:avLst/>
            </a:prstGeom>
          </p:spPr>
        </p:pic>
      </p:grpSp>
      <p:grpSp>
        <p:nvGrpSpPr>
          <p:cNvPr id="21" name="그룹 20"/>
          <p:cNvGrpSpPr/>
          <p:nvPr/>
        </p:nvGrpSpPr>
        <p:grpSpPr>
          <a:xfrm>
            <a:off x="5076056" y="1844824"/>
            <a:ext cx="3528392" cy="4464496"/>
            <a:chOff x="5076056" y="1052736"/>
            <a:chExt cx="3528392" cy="4464496"/>
          </a:xfrm>
        </p:grpSpPr>
        <p:sp>
          <p:nvSpPr>
            <p:cNvPr id="19" name="직사각형 18"/>
            <p:cNvSpPr/>
            <p:nvPr/>
          </p:nvSpPr>
          <p:spPr>
            <a:xfrm>
              <a:off x="5076056" y="1052736"/>
              <a:ext cx="3528392" cy="44644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r>
                <a:rPr lang="en-US" altLang="ko-KR" dirty="0" smtClean="0"/>
                <a:t>C#+OpenGL</a:t>
              </a:r>
              <a:r>
                <a:rPr lang="ko-KR" altLang="en-US" dirty="0" smtClean="0"/>
                <a:t>을 이용한</a:t>
              </a:r>
              <a:endParaRPr lang="en-US" altLang="ko-KR" dirty="0" smtClean="0"/>
            </a:p>
            <a:p>
              <a:pPr algn="ctr"/>
              <a:r>
                <a:rPr lang="en-US" altLang="ko-KR" dirty="0" smtClean="0"/>
                <a:t>3D </a:t>
              </a:r>
              <a:r>
                <a:rPr lang="ko-KR" altLang="en-US" dirty="0" smtClean="0"/>
                <a:t>미로게임</a:t>
              </a:r>
              <a:endParaRPr lang="ko-KR" altLang="en-US" dirty="0"/>
            </a:p>
          </p:txBody>
        </p:sp>
        <p:pic>
          <p:nvPicPr>
            <p:cNvPr id="17" name="그림 16" descr="Untitled-3 copy.jpg"/>
            <p:cNvPicPr>
              <a:picLocks noChangeAspect="1"/>
            </p:cNvPicPr>
            <p:nvPr/>
          </p:nvPicPr>
          <p:blipFill>
            <a:blip r:embed="rId3" cstate="print"/>
            <a:srcRect l="11413" t="6630" r="13775" b="3832"/>
            <a:stretch>
              <a:fillRect/>
            </a:stretch>
          </p:blipFill>
          <p:spPr>
            <a:xfrm>
              <a:off x="5220073" y="1268760"/>
              <a:ext cx="3265112" cy="3240360"/>
            </a:xfrm>
            <a:prstGeom prst="rect">
              <a:avLst/>
            </a:prstGeom>
          </p:spPr>
        </p:pic>
      </p:grpSp>
      <p:sp>
        <p:nvSpPr>
          <p:cNvPr id="20" name="오른쪽 화살표 19"/>
          <p:cNvSpPr/>
          <p:nvPr/>
        </p:nvSpPr>
        <p:spPr>
          <a:xfrm>
            <a:off x="4427984" y="3429000"/>
            <a:ext cx="43204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627784" y="764704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500" dirty="0" smtClean="0"/>
              <a:t>프로젝트 계획</a:t>
            </a:r>
            <a:endParaRPr lang="ko-KR" alt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247" y="260648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Computer Graphics</a:t>
            </a:r>
            <a:endParaRPr lang="ko-KR" altLang="en-US" b="1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627784" y="764704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500" dirty="0" smtClean="0"/>
              <a:t>프로젝트 계획</a:t>
            </a:r>
            <a:endParaRPr lang="ko-KR" altLang="en-US" sz="3500" dirty="0"/>
          </a:p>
        </p:txBody>
      </p:sp>
      <p:graphicFrame>
        <p:nvGraphicFramePr>
          <p:cNvPr id="12" name="다이어그램 11"/>
          <p:cNvGraphicFramePr/>
          <p:nvPr/>
        </p:nvGraphicFramePr>
        <p:xfrm>
          <a:off x="1763688" y="1741264"/>
          <a:ext cx="5807968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69</Words>
  <Application>Microsoft Office PowerPoint</Application>
  <PresentationFormat>화면 슬라이드 쇼(4:3)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광장</vt:lpstr>
      <vt:lpstr>OpenGL을 활용한 3D 개발</vt:lpstr>
      <vt:lpstr>슬라이드 2</vt:lpstr>
      <vt:lpstr>슬라이드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OpenGL을 활용한 3D 개발</dc:title>
  <dc:creator>Your User Name</dc:creator>
  <cp:lastModifiedBy>Your User Name</cp:lastModifiedBy>
  <cp:revision>4</cp:revision>
  <dcterms:created xsi:type="dcterms:W3CDTF">2010-10-25T16:07:10Z</dcterms:created>
  <dcterms:modified xsi:type="dcterms:W3CDTF">2010-10-25T16:46:05Z</dcterms:modified>
</cp:coreProperties>
</file>